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68" dt="2023-11-08T01:32:59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551" autoAdjust="0"/>
  </p:normalViewPr>
  <p:slideViewPr>
    <p:cSldViewPr snapToGrid="0">
      <p:cViewPr varScale="1">
        <p:scale>
          <a:sx n="123" d="100"/>
          <a:sy n="123" d="100"/>
        </p:scale>
        <p:origin x="10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custSel addSld delSld modSld">
      <pc:chgData name="Jamie Lepard" userId="db914a9d-7a4d-485b-982c-7bc72057d1bd" providerId="ADAL" clId="{C94A24ED-033F-4E96-963E-8CEFA49F2F2E}" dt="2023-11-08T02:32:22.447" v="409" actId="1076"/>
      <pc:docMkLst>
        <pc:docMk/>
      </pc:docMkLst>
      <pc:sldChg chg="modSp mod">
        <pc:chgData name="Jamie Lepard" userId="db914a9d-7a4d-485b-982c-7bc72057d1bd" providerId="ADAL" clId="{C94A24ED-033F-4E96-963E-8CEFA49F2F2E}" dt="2023-11-08T01:14:01.363" v="233" actId="1076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01:13:27.750" v="156" actId="2057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8T01:14:01.363" v="233" actId="1076"/>
          <ac:spMkLst>
            <pc:docMk/>
            <pc:sldMk cId="1205248810" sldId="274"/>
            <ac:spMk id="3" creationId="{835D6E6B-3353-491C-A3C6-F278D6CED8B3}"/>
          </ac:spMkLst>
        </pc:spChg>
      </pc:sldChg>
      <pc:sldChg chg="addSp delSp modSp new mod">
        <pc:chgData name="Jamie Lepard" userId="db914a9d-7a4d-485b-982c-7bc72057d1bd" providerId="ADAL" clId="{C94A24ED-033F-4E96-963E-8CEFA49F2F2E}" dt="2023-11-08T02:32:22.447" v="409" actId="1076"/>
        <pc:sldMkLst>
          <pc:docMk/>
          <pc:sldMk cId="3859981798" sldId="275"/>
        </pc:sldMkLst>
        <pc:spChg chg="mod">
          <ac:chgData name="Jamie Lepard" userId="db914a9d-7a4d-485b-982c-7bc72057d1bd" providerId="ADAL" clId="{C94A24ED-033F-4E96-963E-8CEFA49F2F2E}" dt="2023-11-08T01:12:27.383" v="43" actId="20577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grpChg chg="add mod">
          <ac:chgData name="Jamie Lepard" userId="db914a9d-7a4d-485b-982c-7bc72057d1bd" providerId="ADAL" clId="{C94A24ED-033F-4E96-963E-8CEFA49F2F2E}" dt="2023-11-08T01:28:08.497" v="354" actId="1076"/>
          <ac:grpSpMkLst>
            <pc:docMk/>
            <pc:sldMk cId="3859981798" sldId="275"/>
            <ac:grpSpMk id="38" creationId="{EC450A74-737B-8C86-644B-CA52EEE95867}"/>
          </ac:grpSpMkLst>
        </pc:grpChg>
        <pc:picChg chg="add mod">
          <ac:chgData name="Jamie Lepard" userId="db914a9d-7a4d-485b-982c-7bc72057d1bd" providerId="ADAL" clId="{C94A24ED-033F-4E96-963E-8CEFA49F2F2E}" dt="2023-11-08T01:20:05.013" v="284" actId="1076"/>
          <ac:picMkLst>
            <pc:docMk/>
            <pc:sldMk cId="3859981798" sldId="275"/>
            <ac:picMk id="5" creationId="{DFD76C8E-A0C5-71D5-0372-0DA353B30B46}"/>
          </ac:picMkLst>
        </pc:picChg>
        <pc:picChg chg="add mod">
          <ac:chgData name="Jamie Lepard" userId="db914a9d-7a4d-485b-982c-7bc72057d1bd" providerId="ADAL" clId="{C94A24ED-033F-4E96-963E-8CEFA49F2F2E}" dt="2023-11-08T01:25:27.725" v="328" actId="1076"/>
          <ac:picMkLst>
            <pc:docMk/>
            <pc:sldMk cId="3859981798" sldId="275"/>
            <ac:picMk id="7" creationId="{5F9A6072-726C-330C-4D83-124E8D814597}"/>
          </ac:picMkLst>
        </pc:picChg>
        <pc:picChg chg="add mod">
          <ac:chgData name="Jamie Lepard" userId="db914a9d-7a4d-485b-982c-7bc72057d1bd" providerId="ADAL" clId="{C94A24ED-033F-4E96-963E-8CEFA49F2F2E}" dt="2023-11-08T02:32:19.645" v="408" actId="1076"/>
          <ac:picMkLst>
            <pc:docMk/>
            <pc:sldMk cId="3859981798" sldId="275"/>
            <ac:picMk id="9" creationId="{1A4E4F39-817A-6FFA-C3C1-12E0F6443C00}"/>
          </ac:picMkLst>
        </pc:picChg>
        <pc:picChg chg="add mod">
          <ac:chgData name="Jamie Lepard" userId="db914a9d-7a4d-485b-982c-7bc72057d1bd" providerId="ADAL" clId="{C94A24ED-033F-4E96-963E-8CEFA49F2F2E}" dt="2023-11-08T01:24:24.856" v="312" actId="1076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mod modCrop">
          <ac:chgData name="Jamie Lepard" userId="db914a9d-7a4d-485b-982c-7bc72057d1bd" providerId="ADAL" clId="{C94A24ED-033F-4E96-963E-8CEFA49F2F2E}" dt="2023-11-08T01:33:49.705" v="398" actId="1076"/>
          <ac:picMkLst>
            <pc:docMk/>
            <pc:sldMk cId="3859981798" sldId="275"/>
            <ac:picMk id="15" creationId="{FD9D809D-C5B9-6B9A-3AE9-898518551873}"/>
          </ac:picMkLst>
        </pc:picChg>
        <pc:picChg chg="add mod">
          <ac:chgData name="Jamie Lepard" userId="db914a9d-7a4d-485b-982c-7bc72057d1bd" providerId="ADAL" clId="{C94A24ED-033F-4E96-963E-8CEFA49F2F2E}" dt="2023-11-08T01:24:51.843" v="319" actId="14100"/>
          <ac:picMkLst>
            <pc:docMk/>
            <pc:sldMk cId="3859981798" sldId="275"/>
            <ac:picMk id="17" creationId="{B729EAED-3DBA-43AA-42B1-79A2AFAAB5F3}"/>
          </ac:picMkLst>
        </pc:picChg>
        <pc:picChg chg="add mod">
          <ac:chgData name="Jamie Lepard" userId="db914a9d-7a4d-485b-982c-7bc72057d1bd" providerId="ADAL" clId="{C94A24ED-033F-4E96-963E-8CEFA49F2F2E}" dt="2023-11-08T02:32:18.307" v="407" actId="1076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01:33:53.528" v="399" actId="107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02:32:22.447" v="409" actId="107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01:34:17.814" v="405" actId="107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01:34:04.232" v="401" actId="1076"/>
          <ac:picMkLst>
            <pc:docMk/>
            <pc:sldMk cId="3859981798" sldId="275"/>
            <ac:picMk id="35" creationId="{445C04D6-1497-7ECC-3F34-DBABD2B35525}"/>
          </ac:picMkLst>
        </pc:picChg>
        <pc:picChg chg="add mod">
          <ac:chgData name="Jamie Lepard" userId="db914a9d-7a4d-485b-982c-7bc72057d1bd" providerId="ADAL" clId="{C94A24ED-033F-4E96-963E-8CEFA49F2F2E}" dt="2023-11-08T01:34:07.115" v="402" actId="1076"/>
          <ac:picMkLst>
            <pc:docMk/>
            <pc:sldMk cId="3859981798" sldId="275"/>
            <ac:picMk id="37" creationId="{4E5CA37F-6AF5-AB5E-F8A1-25AE549141CB}"/>
          </ac:picMkLst>
        </pc:picChg>
      </pc:sldChg>
      <pc:sldChg chg="modSp new mod">
        <pc:chgData name="Jamie Lepard" userId="db914a9d-7a4d-485b-982c-7bc72057d1bd" providerId="ADAL" clId="{C94A24ED-033F-4E96-963E-8CEFA49F2F2E}" dt="2023-11-08T01:12:35.291" v="55" actId="20577"/>
        <pc:sldMkLst>
          <pc:docMk/>
          <pc:sldMk cId="3020634357" sldId="276"/>
        </pc:sldMkLst>
        <pc:spChg chg="mod">
          <ac:chgData name="Jamie Lepard" userId="db914a9d-7a4d-485b-982c-7bc72057d1bd" providerId="ADAL" clId="{C94A24ED-033F-4E96-963E-8CEFA49F2F2E}" dt="2023-11-08T01:12:35.291" v="55" actId="20577"/>
          <ac:spMkLst>
            <pc:docMk/>
            <pc:sldMk cId="3020634357" sldId="276"/>
            <ac:spMk id="2" creationId="{B75C34EA-1494-3224-7411-D45B6709E5F6}"/>
          </ac:spMkLst>
        </pc:spChg>
      </pc:sldChg>
      <pc:sldChg chg="modSp new mod">
        <pc:chgData name="Jamie Lepard" userId="db914a9d-7a4d-485b-982c-7bc72057d1bd" providerId="ADAL" clId="{C94A24ED-033F-4E96-963E-8CEFA49F2F2E}" dt="2023-11-08T01:12:41.641" v="64" actId="20577"/>
        <pc:sldMkLst>
          <pc:docMk/>
          <pc:sldMk cId="1548533908" sldId="277"/>
        </pc:sldMkLst>
        <pc:spChg chg="mod">
          <ac:chgData name="Jamie Lepard" userId="db914a9d-7a4d-485b-982c-7bc72057d1bd" providerId="ADAL" clId="{C94A24ED-033F-4E96-963E-8CEFA49F2F2E}" dt="2023-11-08T01:12:41.641" v="64" actId="20577"/>
          <ac:spMkLst>
            <pc:docMk/>
            <pc:sldMk cId="1548533908" sldId="277"/>
            <ac:spMk id="2" creationId="{85ED581B-5366-6BB9-4A45-61CB23E506D0}"/>
          </ac:spMkLst>
        </pc:spChg>
      </pc:sldChg>
      <pc:sldChg chg="modSp new mod">
        <pc:chgData name="Jamie Lepard" userId="db914a9d-7a4d-485b-982c-7bc72057d1bd" providerId="ADAL" clId="{C94A24ED-033F-4E96-963E-8CEFA49F2F2E}" dt="2023-11-08T01:12:47.329" v="72" actId="20577"/>
        <pc:sldMkLst>
          <pc:docMk/>
          <pc:sldMk cId="2975416330" sldId="278"/>
        </pc:sldMkLst>
        <pc:spChg chg="mod">
          <ac:chgData name="Jamie Lepard" userId="db914a9d-7a4d-485b-982c-7bc72057d1bd" providerId="ADAL" clId="{C94A24ED-033F-4E96-963E-8CEFA49F2F2E}" dt="2023-11-08T01:12:47.329" v="72" actId="20577"/>
          <ac:spMkLst>
            <pc:docMk/>
            <pc:sldMk cId="2975416330" sldId="278"/>
            <ac:spMk id="2" creationId="{5A0BE86C-3914-6FDD-D51C-AF26811AF7D3}"/>
          </ac:spMkLst>
        </pc:spChg>
      </pc:sldChg>
      <pc:sldChg chg="modSp new mod">
        <pc:chgData name="Jamie Lepard" userId="db914a9d-7a4d-485b-982c-7bc72057d1bd" providerId="ADAL" clId="{C94A24ED-033F-4E96-963E-8CEFA49F2F2E}" dt="2023-11-08T01:12:55.109" v="86" actId="20577"/>
        <pc:sldMkLst>
          <pc:docMk/>
          <pc:sldMk cId="1702261921" sldId="279"/>
        </pc:sldMkLst>
        <pc:spChg chg="mod">
          <ac:chgData name="Jamie Lepard" userId="db914a9d-7a4d-485b-982c-7bc72057d1bd" providerId="ADAL" clId="{C94A24ED-033F-4E96-963E-8CEFA49F2F2E}" dt="2023-11-08T01:12:55.109" v="86" actId="20577"/>
          <ac:spMkLst>
            <pc:docMk/>
            <pc:sldMk cId="1702261921" sldId="279"/>
            <ac:spMk id="2" creationId="{77415D3A-DE97-1577-4342-14E9AEB4D176}"/>
          </ac:spMkLst>
        </pc:spChg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11164274" cy="137160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microsoft.com/office/2007/relationships/hdphoto" Target="../media/hdphoto5.wdp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19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716" t="27192" r="4595" b="19538"/>
          <a:stretch/>
        </p:blipFill>
        <p:spPr>
          <a:xfrm>
            <a:off x="0" y="1149702"/>
            <a:ext cx="12192000" cy="5751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878844-7AEC-4133-B5CA-006A6118B59F}"/>
              </a:ext>
            </a:extLst>
          </p:cNvPr>
          <p:cNvSpPr/>
          <p:nvPr/>
        </p:nvSpPr>
        <p:spPr>
          <a:xfrm>
            <a:off x="0" y="0"/>
            <a:ext cx="12192000" cy="114970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99" y="-590187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predicting post-operative length of stay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72" y="743222"/>
            <a:ext cx="10993546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machine learning to improve care and improve utilization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76C8E-A0C5-71D5-0372-0DA353B30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441" y="-2158898"/>
            <a:ext cx="2101907" cy="1576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A6072-726C-330C-4D83-124E8D81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637" y="523247"/>
            <a:ext cx="1474980" cy="110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E4F39-817A-6FFA-C3C1-12E0F644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65" y="4002162"/>
            <a:ext cx="1632124" cy="1224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B2116-D87F-86D3-3043-F9F2958DC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32" y="3786491"/>
            <a:ext cx="3113903" cy="2335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1" r="15172"/>
          <a:stretch/>
        </p:blipFill>
        <p:spPr>
          <a:xfrm>
            <a:off x="774979" y="1775945"/>
            <a:ext cx="1261735" cy="1332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9EAED-3DBA-43AA-42B1-79A2AFAAB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022" y="-366333"/>
            <a:ext cx="1346884" cy="1010163"/>
          </a:xfrm>
          <a:prstGeom prst="rect">
            <a:avLst/>
          </a:prstGeom>
        </p:spPr>
      </p:pic>
      <p:pic>
        <p:nvPicPr>
          <p:cNvPr id="19" name="Picture 18" descr="A group of people with a child&#10;&#10;Description automatically generated">
            <a:extLst>
              <a:ext uri="{FF2B5EF4-FFF2-40B4-BE49-F238E27FC236}">
                <a16:creationId xmlns:a16="http://schemas.microsoft.com/office/drawing/2014/main" id="{386D51B1-C6B7-520D-34C5-4B9C40EFA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30" y="4251108"/>
            <a:ext cx="2119697" cy="1589773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2487825" y="1698771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4369310" y="2091645"/>
            <a:ext cx="1471926" cy="8569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3258" y="1831685"/>
            <a:ext cx="1627511" cy="12206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8807" y="1959637"/>
            <a:ext cx="1142541" cy="8569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4994" y="1879605"/>
            <a:ext cx="1396151" cy="104711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5817705" y="4141866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99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03DB-1EAA-3010-649A-23968CB4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9B42-15FD-15C6-2798-E8E1A7F5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D07-8BB0-2AC8-25B4-B14F6FB2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A31A-6DB2-1421-89EE-8DA627D0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211</TotalTime>
  <Words>23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Being a PM</dc:title>
  <dc:creator>Lepard, Jamie</dc:creator>
  <cp:lastModifiedBy>Jamie Lepard</cp:lastModifiedBy>
  <cp:revision>9</cp:revision>
  <dcterms:created xsi:type="dcterms:W3CDTF">2022-01-16T23:04:01Z</dcterms:created>
  <dcterms:modified xsi:type="dcterms:W3CDTF">2023-11-08T02:32:30Z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